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987560b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987560b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987560b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987560b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987560bc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987560b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987560b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987560b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225 - Width of the pattern scale by square root of the number of steps.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987560b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987560b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987560bc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987560bc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aa1042c5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aa1042c5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0f06d6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0f06d6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e6be5f6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e6be5f6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0995ee2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0995ee2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00995ee2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00995ee2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ECA: </a:t>
            </a:r>
            <a:r>
              <a:rPr lang="en"/>
              <a:t>Periodic for Boundary Condition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7e35e4b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7e35e4b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7e35e4b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7e35e4b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7e35e4b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7e35e4b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00f06d68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00f06d6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3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Cellular Automata: From Simple Rules to Complex Patterns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 title="rule_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65910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 title="rule_13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0" y="1564675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2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3" title="rule_9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64690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125" y="3377639"/>
            <a:ext cx="1828800" cy="93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 title="rule_1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200" y="1564688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2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3379475"/>
            <a:ext cx="1828800" cy="92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4" title="rule_1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64690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 title="rule_1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564690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4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2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5" title="rule_2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64690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 title="rule_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564690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4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2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6" title="rule_1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564690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 title="rule_7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" y="1564688"/>
            <a:ext cx="3657600" cy="274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 title="rule_7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0400" y="3281625"/>
            <a:ext cx="13716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Brian’s Brain Results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7" title="brians_brai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20015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 title="brians_brai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20015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Contributions</a:t>
            </a:r>
            <a:endParaRPr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1297500" y="1567550"/>
            <a:ext cx="70389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Elementary Cellular Automata,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Observed how simple rules lead to complex patterns from a single active cell.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rules generated chaotic, repetitive, or even fractal-like structures.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 cryptography, pattern generation, and modeling computation with minimal resources.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Brian’s Brain Cellular Automata,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Unlike Conway's Game of Life, Brian's Brain maintains constant movement, with no static patterns.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Highlights how simple neuron-inspired rules can create self-perpetuating, chaotic motion.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 modeling neural firing, wavefront propagation, and spatial feedback systems.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Cellular automaton is a collection of cells that can be arranged in a grid where each cell changes their state according to a set of rules given by the neighboring cells.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Original concept created in 1940s by Stanislaw Ulam and John von Neumann.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775" y="2684725"/>
            <a:ext cx="1640850" cy="21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939" y="2684725"/>
            <a:ext cx="1487838" cy="213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simple rules lead to complex behavior?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Produce complexity pattern and behaviors from a set of simple rule.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Help to define unpredictability in cellular automatons.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efficient algorithms for evolution of each cell in a large grid.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 different kind of pattern and its properties.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 complex cellular automaton such as Brian’s Brain.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 10 elementary cellular automaton rules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Including Rule 110 &amp; Rule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do different rules produce different behaviors?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Which behaviors are common or rare?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patterns generalize across systems?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complex </a:t>
            </a:r>
            <a:r>
              <a:rPr lang="en"/>
              <a:t>cellular</a:t>
            </a:r>
            <a:r>
              <a:rPr lang="en"/>
              <a:t> automaton, how does the pattern interact and behave?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389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Elementary 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Wolfram’s 256 rules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behavior classes</a:t>
            </a:r>
            <a:br>
              <a:rPr lang="en"/>
            </a:br>
            <a:r>
              <a:rPr lang="en"/>
              <a:t>(From uniform, repetitive, random, to complex yet with dissipative structure)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Behavior types observed across systems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Brian’s Brain 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Moore neighborhood (8 neighbors)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states (ON, OFF and DYING)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OFF -&gt; ON, when exactly two ON neighbors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-&gt; DYING, DYING -&gt; OFF</a:t>
            </a:r>
            <a:endParaRPr/>
          </a:p>
        </p:txBody>
      </p:sp>
      <p:pic>
        <p:nvPicPr>
          <p:cNvPr id="162" name="Google Shape;162;p17" title="One-d-cellular-automate-rule-3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400" y="1307850"/>
            <a:ext cx="3705700" cy="25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Python and used Pygame and Numpy libraries.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elementary CA,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 rule number to 8 bit binary string and update rows for new state of the cells.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complex CA (Brian’s Brain),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assigns 0 or 1 to each cell in the grid with a probability of 0.8 for 0 (OFF) and 0.2 for 1 (ON).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grid is then updated to check the status of the neighbors and determine the new state of the cells to be 0 (OFF), 1 (ON), or 2 (DYING).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would then draw the grid out with the current cells.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Examples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30 → Pseudo-random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90 &amp; 150 → Fractal Nesting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110 → Localized Structures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4 &amp; 123→ Stabilized repetition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600" y="87576"/>
            <a:ext cx="1753650" cy="1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675" y="1567545"/>
            <a:ext cx="2891925" cy="2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rules = Uniform, repetition or nesting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14% showed complicated patterns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~</a:t>
            </a:r>
            <a:r>
              <a:rPr lang="en"/>
              <a:t>10% showed randomness (Class 3)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&lt;5% showed complex localized behavior (Class 4)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30 = Famous Class 3 example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Rule 110 = Famous Class 4 example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 1: Rapidly converge to a uniform state.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 2: Rapidly converge to a repetitive or stable state.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 3: Appear to remain in a random state.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 4: Form areas of repetitive or stable states, but also form structures that interact in complicated ways.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 title="rule_1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63679"/>
            <a:ext cx="3657600" cy="274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 title="rule_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567550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4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8200" y="4449175"/>
            <a:ext cx="2879600" cy="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